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5" r:id="rId2"/>
    <p:sldId id="310" r:id="rId3"/>
    <p:sldId id="258" r:id="rId4"/>
    <p:sldId id="311" r:id="rId5"/>
    <p:sldId id="312" r:id="rId6"/>
    <p:sldId id="313" r:id="rId7"/>
    <p:sldId id="314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5" r:id="rId59"/>
    <p:sldId id="328" r:id="rId60"/>
    <p:sldId id="329" r:id="rId61"/>
    <p:sldId id="330" r:id="rId62"/>
    <p:sldId id="331" r:id="rId63"/>
    <p:sldId id="332" r:id="rId64"/>
    <p:sldId id="333" r:id="rId65"/>
    <p:sldId id="316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437" r:id="rId76"/>
    <p:sldId id="353" r:id="rId77"/>
    <p:sldId id="354" r:id="rId78"/>
    <p:sldId id="355" r:id="rId79"/>
    <p:sldId id="356" r:id="rId80"/>
    <p:sldId id="357" r:id="rId81"/>
    <p:sldId id="358" r:id="rId82"/>
    <p:sldId id="359" r:id="rId83"/>
    <p:sldId id="360" r:id="rId84"/>
    <p:sldId id="361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375" r:id="rId99"/>
    <p:sldId id="436" r:id="rId100"/>
    <p:sldId id="435" r:id="rId101"/>
    <p:sldId id="376" r:id="rId102"/>
    <p:sldId id="377" r:id="rId103"/>
    <p:sldId id="317" r:id="rId104"/>
    <p:sldId id="378" r:id="rId105"/>
    <p:sldId id="379" r:id="rId106"/>
    <p:sldId id="380" r:id="rId107"/>
    <p:sldId id="381" r:id="rId108"/>
    <p:sldId id="382" r:id="rId109"/>
    <p:sldId id="383" r:id="rId110"/>
    <p:sldId id="384" r:id="rId111"/>
    <p:sldId id="385" r:id="rId112"/>
    <p:sldId id="386" r:id="rId113"/>
    <p:sldId id="387" r:id="rId114"/>
    <p:sldId id="388" r:id="rId115"/>
    <p:sldId id="389" r:id="rId116"/>
    <p:sldId id="390" r:id="rId117"/>
    <p:sldId id="391" r:id="rId118"/>
    <p:sldId id="392" r:id="rId119"/>
    <p:sldId id="393" r:id="rId120"/>
    <p:sldId id="394" r:id="rId121"/>
    <p:sldId id="395" r:id="rId122"/>
    <p:sldId id="396" r:id="rId123"/>
    <p:sldId id="397" r:id="rId124"/>
    <p:sldId id="398" r:id="rId125"/>
    <p:sldId id="399" r:id="rId126"/>
    <p:sldId id="400" r:id="rId127"/>
    <p:sldId id="401" r:id="rId128"/>
    <p:sldId id="402" r:id="rId129"/>
    <p:sldId id="403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2" r:id="rId139"/>
    <p:sldId id="438" r:id="rId140"/>
    <p:sldId id="439" r:id="rId141"/>
    <p:sldId id="413" r:id="rId142"/>
    <p:sldId id="326" r:id="rId143"/>
    <p:sldId id="440" r:id="rId144"/>
    <p:sldId id="327" r:id="rId145"/>
    <p:sldId id="416" r:id="rId146"/>
    <p:sldId id="417" r:id="rId147"/>
    <p:sldId id="418" r:id="rId148"/>
    <p:sldId id="325" r:id="rId149"/>
    <p:sldId id="443" r:id="rId150"/>
    <p:sldId id="441" r:id="rId151"/>
    <p:sldId id="420" r:id="rId152"/>
    <p:sldId id="421" r:id="rId153"/>
    <p:sldId id="422" r:id="rId154"/>
    <p:sldId id="423" r:id="rId155"/>
    <p:sldId id="442" r:id="rId156"/>
    <p:sldId id="453" r:id="rId157"/>
    <p:sldId id="454" r:id="rId158"/>
    <p:sldId id="444" r:id="rId159"/>
    <p:sldId id="445" r:id="rId160"/>
    <p:sldId id="429" r:id="rId161"/>
    <p:sldId id="430" r:id="rId162"/>
    <p:sldId id="431" r:id="rId163"/>
    <p:sldId id="452" r:id="rId164"/>
    <p:sldId id="432" r:id="rId165"/>
    <p:sldId id="433" r:id="rId166"/>
    <p:sldId id="434" r:id="rId167"/>
    <p:sldId id="446" r:id="rId168"/>
    <p:sldId id="447" r:id="rId169"/>
    <p:sldId id="448" r:id="rId170"/>
    <p:sldId id="449" r:id="rId171"/>
    <p:sldId id="450" r:id="rId1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BD5D7-8EC3-46C4-AB7D-E2DCD7E2C6C1}" type="datetimeFigureOut">
              <a:rPr lang="en-US" smtClean="0"/>
              <a:pPr/>
              <a:t>1/5/2008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E5182-C7AE-4CDD-B2B0-25EC932390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2.jpe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2.jpeg"/><Relationship Id="rId4" Type="http://schemas.openxmlformats.org/officeDocument/2006/relationships/image" Target="../media/image8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wner.YOUR-0944CBA8B9\My Documents\J\Newman_onement_I-1948 trimme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6038" y="0"/>
            <a:ext cx="3970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4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Documents and Settings\Owner.YOUR-0944CBA8B9\My Documents\American Political and Social History I fall 06\American History fall 06 images Colonies to Constitution\Death-wol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325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N Partridge Mr. Van Vechten 1719 a000020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888" y="1524000"/>
            <a:ext cx="30543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N Partridge Mr. Willson 1720 a000020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25" y="1600200"/>
            <a:ext cx="30384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N Partridge Ebeneezer Coffin 1714-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3363"/>
            <a:ext cx="2887663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 descr="Pieter Vanderlyn Young Lady with a Rose 17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4975"/>
            <a:ext cx="28575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2" descr="poss. Pieter Vanderlyn Miss Van Alen 17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600200"/>
            <a:ext cx="2971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3" descr="poss. Pieter Vanderlyn Susanna Truax 17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5025" y="1600200"/>
            <a:ext cx="32289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Owner.YOUR-0944CBA8B9\My Documents\FORUM Spring 06\Used\Smib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25"/>
            <a:ext cx="9144000" cy="6788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 descr="George Berkeley - (John Smibert - circa 1726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0088" y="0"/>
            <a:ext cx="5203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 descr="Colonel James Otaway - (John Smibert - 1724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2138" y="0"/>
            <a:ext cx="541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Major Jean Paul Mascarene - (John Smibert - 1729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025" y="0"/>
            <a:ext cx="544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Francis Brinley - (John Smibert - 1729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1338" y="0"/>
            <a:ext cx="552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Samuel Browne - (John Smibert - 1734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50101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2" descr="William Browne - (John Smibert - 173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7163" y="533400"/>
            <a:ext cx="390683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Guido Bentivoglio (after Anthony Van Dyke) - (John Smibert - circa 1719-1720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0"/>
            <a:ext cx="585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American Political and Social History I fall 06\American History fall 06 images 17th century\John White Indian vill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0"/>
            <a:ext cx="387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Owner.YOUR-0944CBA8B9\My Documents\American Political and Social History I fall 06\American History fall 06 images 17th century\John White Indian village engrav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1600" y="0"/>
            <a:ext cx="269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Documents and Settings\Owner.YOUR-0944CBA8B9\My Documents\American Political and Social History I fall 06\American History fall 06 images 17th century\powhaton-vill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03600"/>
            <a:ext cx="2590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The Continence of Scipio (after Nicholas Poussin) - (John Smibert - circa 1726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142875"/>
            <a:ext cx="88296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Daniel, Peter, and Andrew Oliver - (John Smibert - 173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328613"/>
            <a:ext cx="88963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Sir Francis Grand and His Family - (John Smibert - 1718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619125"/>
            <a:ext cx="87439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 descr="Sir Archibald and Lady Grant - (John Smibert - 1727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0"/>
            <a:ext cx="833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 descr="Jane Clark - (John Smibert - 173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75" y="0"/>
            <a:ext cx="555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Mrs. Edward Nightingale - (John Smibert - 1727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7688" y="0"/>
            <a:ext cx="5508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Theus Mrs. Jacob Motte 17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914400"/>
            <a:ext cx="4724400" cy="5228336"/>
          </a:xfrm>
          <a:prstGeom prst="rect">
            <a:avLst/>
          </a:prstGeom>
        </p:spPr>
      </p:pic>
      <p:pic>
        <p:nvPicPr>
          <p:cNvPr id="3" name="Picture 2" descr="J Theus Mr. Motte 17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4400"/>
            <a:ext cx="4341642" cy="522605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Theus Jeremiah Cuthbert 17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708"/>
            <a:ext cx="4343400" cy="5228167"/>
          </a:xfrm>
          <a:prstGeom prst="rect">
            <a:avLst/>
          </a:prstGeom>
        </p:spPr>
      </p:pic>
      <p:pic>
        <p:nvPicPr>
          <p:cNvPr id="3" name="Picture 2" descr="J Theus Mary Cuthbert 17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870078"/>
            <a:ext cx="4343401" cy="5244354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Badger Cornelius Waldo 17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1852"/>
            <a:ext cx="4502329" cy="5666547"/>
          </a:xfrm>
          <a:prstGeom prst="rect">
            <a:avLst/>
          </a:prstGeom>
        </p:spPr>
      </p:pic>
      <p:pic>
        <p:nvPicPr>
          <p:cNvPr id="3" name="Picture 2" descr="J Badger Faith Savage Waldo 17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417" y="609600"/>
            <a:ext cx="4423583" cy="5658071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Badger Dr. William Foster 17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815"/>
            <a:ext cx="4495800" cy="5767639"/>
          </a:xfrm>
          <a:prstGeom prst="rect">
            <a:avLst/>
          </a:prstGeom>
        </p:spPr>
      </p:pic>
      <p:pic>
        <p:nvPicPr>
          <p:cNvPr id="3" name="Picture 2" descr="J Badger Eleanor Wyer Foster - Isaac 17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685799"/>
            <a:ext cx="4495800" cy="58058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American Political and Social History I fall 06\American History fall 06 images 17th century\White Indian plant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C:\Documents and Settings\Owner.YOUR-0944CBA8B9\My Documents\American Political and Social History I fall 06\American History fall 06 images 17th century\John White conjur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0613" y="0"/>
            <a:ext cx="4243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Badger John Haskins 1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506329"/>
            <a:ext cx="4431625" cy="5665871"/>
          </a:xfrm>
          <a:prstGeom prst="rect">
            <a:avLst/>
          </a:prstGeom>
        </p:spPr>
      </p:pic>
      <p:pic>
        <p:nvPicPr>
          <p:cNvPr id="3" name="Picture 2" descr="J Badger Mrs. John Haskins (Hannah Upham) 1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000" y="533400"/>
            <a:ext cx="45140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Blackburn James Pitts 1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1"/>
            <a:ext cx="4423324" cy="5638800"/>
          </a:xfrm>
          <a:prstGeom prst="rect">
            <a:avLst/>
          </a:prstGeom>
        </p:spPr>
      </p:pic>
      <p:pic>
        <p:nvPicPr>
          <p:cNvPr id="3" name="Picture 2" descr="J Blackburn Mrs. James Pitts 1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62001"/>
            <a:ext cx="4495799" cy="5635402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Blackburn Capt John Pigott 17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795"/>
            <a:ext cx="4411504" cy="5536005"/>
          </a:xfrm>
          <a:prstGeom prst="rect">
            <a:avLst/>
          </a:prstGeom>
        </p:spPr>
      </p:pic>
      <p:pic>
        <p:nvPicPr>
          <p:cNvPr id="3" name="Picture 2" descr="J Blackburn Mrs. John Pigott 17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352" y="529383"/>
            <a:ext cx="4426648" cy="5490417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Blackburn Col. Jonathan Warner 1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700"/>
            <a:ext cx="4495800" cy="5642229"/>
          </a:xfrm>
          <a:prstGeom prst="rect">
            <a:avLst/>
          </a:prstGeom>
        </p:spPr>
      </p:pic>
      <p:pic>
        <p:nvPicPr>
          <p:cNvPr id="3" name="Picture 2" descr="J Blackburn Col Theodore Atkinson 17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557" y="713940"/>
            <a:ext cx="4407443" cy="553446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Wollaston British Naval Officer 17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800"/>
            <a:ext cx="4492869" cy="5562600"/>
          </a:xfrm>
          <a:prstGeom prst="rect">
            <a:avLst/>
          </a:prstGeom>
        </p:spPr>
      </p:pic>
      <p:pic>
        <p:nvPicPr>
          <p:cNvPr id="3" name="Picture 2" descr="J Wollaston Portrait of a Captain 17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24" y="685800"/>
            <a:ext cx="4460275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 Wollaston Family Group ca. 17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0176"/>
            <a:ext cx="5279189" cy="3761423"/>
          </a:xfrm>
          <a:prstGeom prst="rect">
            <a:avLst/>
          </a:prstGeom>
        </p:spPr>
      </p:pic>
      <p:pic>
        <p:nvPicPr>
          <p:cNvPr id="3" name="Picture 2" descr="J Wollaston Warner Lewis II and Rebecca Lew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55" y="962086"/>
            <a:ext cx="3777345" cy="4676713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_Feke Family Portrait of Isaac Royalle 1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756"/>
            <a:ext cx="9144000" cy="6478488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ke John Channing 1747-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603"/>
            <a:ext cx="4267200" cy="5398008"/>
          </a:xfrm>
          <a:prstGeom prst="rect">
            <a:avLst/>
          </a:prstGeom>
        </p:spPr>
      </p:pic>
      <p:pic>
        <p:nvPicPr>
          <p:cNvPr id="3" name="Picture 2" descr="Feke Mary Channing 1747-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18" y="655700"/>
            <a:ext cx="4274182" cy="5364099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ke Isaac Winslow 1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7800"/>
            <a:ext cx="2895599" cy="3597782"/>
          </a:xfrm>
          <a:prstGeom prst="rect">
            <a:avLst/>
          </a:prstGeom>
        </p:spPr>
      </p:pic>
      <p:pic>
        <p:nvPicPr>
          <p:cNvPr id="3" name="Picture 2" descr="Feke Tench Francis 17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47800"/>
            <a:ext cx="2855980" cy="3581399"/>
          </a:xfrm>
          <a:prstGeom prst="rect">
            <a:avLst/>
          </a:prstGeom>
        </p:spPr>
      </p:pic>
      <p:pic>
        <p:nvPicPr>
          <p:cNvPr id="4" name="Picture 3" descr="Feke William Bowdoin 17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183" y="1447800"/>
            <a:ext cx="3115817" cy="358139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ke Mrs. Charles Apthorp (Grizzell Eastwick Apthorp) 1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83011"/>
            <a:ext cx="2819400" cy="3527740"/>
          </a:xfrm>
          <a:prstGeom prst="rect">
            <a:avLst/>
          </a:prstGeom>
        </p:spPr>
      </p:pic>
      <p:pic>
        <p:nvPicPr>
          <p:cNvPr id="3" name="Picture 2" descr="Feke Mrs. John Banister Hermione Pelham Banister 17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200"/>
            <a:ext cx="2811950" cy="3505200"/>
          </a:xfrm>
          <a:prstGeom prst="rect">
            <a:avLst/>
          </a:prstGeom>
        </p:spPr>
      </p:pic>
      <p:pic>
        <p:nvPicPr>
          <p:cNvPr id="4" name="Picture 3" descr="Feke Portrait of a Woman 17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609344"/>
            <a:ext cx="2819399" cy="35336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American Political and Social History I fall 06\American History fall 06 images 17th century\jamestown fo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C:\Documents and Settings\Owner.YOUR-0944CBA8B9\My Documents\American Political and Social History I fall 06\American History fall 06 images 17th century\jamestow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2363" y="3048000"/>
            <a:ext cx="548163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 Tyng - (John Singleton Copley - 175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496"/>
            <a:ext cx="2826802" cy="3493008"/>
          </a:xfrm>
          <a:prstGeom prst="rect">
            <a:avLst/>
          </a:prstGeom>
        </p:spPr>
      </p:pic>
      <p:pic>
        <p:nvPicPr>
          <p:cNvPr id="4" name="Picture 3" descr="Lucretia Chandler Murray (Mrs. John Murray) - Copley 17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76400"/>
            <a:ext cx="2778668" cy="3505201"/>
          </a:xfrm>
          <a:prstGeom prst="rect">
            <a:avLst/>
          </a:prstGeom>
        </p:spPr>
      </p:pic>
      <p:pic>
        <p:nvPicPr>
          <p:cNvPr id="5" name="Picture 4" descr="Portrait of a Lady - (John Singleton Copley - 177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373071"/>
            <a:ext cx="3200401" cy="3987092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orge of Vulcan - (John Singleton Copley - 175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067001" cy="4876800"/>
          </a:xfrm>
          <a:prstGeom prst="rect">
            <a:avLst/>
          </a:prstGeom>
        </p:spPr>
      </p:pic>
      <p:pic>
        <p:nvPicPr>
          <p:cNvPr id="3" name="Picture 2" descr="The Return of Neptune - (John Singleton Copley - circa 175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60" y="1541852"/>
            <a:ext cx="5020041" cy="3106348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Owner.YOUR-0944CBA8B9\My Documents\FORUM Spring 06\Used\boy with squirr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7675" y="0"/>
            <a:ext cx="5708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ocuments and Settings\Owner.YOUR-0944CBA8B9\My Documents\FORUM Spring 06\Used\Rev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0388" y="0"/>
            <a:ext cx="548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uel Adams - (John Singleton Copley - circa 1770-177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66" y="0"/>
            <a:ext cx="550106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Owner.YOUR-0944CBA8B9\My Documents\FORUM Spring 06\Used\boyls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0"/>
            <a:ext cx="5402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Owner.YOUR-0944CBA8B9\My Documents\FORUM Spring 06\Used\miff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Documents and Settings\Owner.YOUR-0944CBA8B9\My Documents\FORUM Spring 06\Used\Iz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0638"/>
            <a:ext cx="8610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s. Daniel Denison Rogers (Abigail Bromfield) - (John Singleton Copley - circa 178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778"/>
            <a:ext cx="4495800" cy="5495976"/>
          </a:xfrm>
          <a:prstGeom prst="rect">
            <a:avLst/>
          </a:prstGeom>
        </p:spPr>
      </p:pic>
      <p:pic>
        <p:nvPicPr>
          <p:cNvPr id="3" name="Picture 2" descr="Mrs. Richard Skinner - (John Singleton Copley - 177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739248"/>
            <a:ext cx="4495800" cy="580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Owner.YOUR-0944CBA8B9\My Documents\American Political and Social History I fall 06\American History fall 06 images Colonies to Constitution\stamp_act repe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725"/>
            <a:ext cx="9144000" cy="643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jamestn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0"/>
            <a:ext cx="46482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jamestown house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Lady Arabella thatch roof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6588"/>
            <a:ext cx="43434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American Political and Social History I fall 06\American History fall 06 images Colonies to Constitution\Boston Massacr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577" y="1"/>
            <a:ext cx="5997423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American Political and Social History I fall 06\American History fall 06 images Colonies to Constitution\Revolution maps\01 american_revolution_overview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975" y="0"/>
            <a:ext cx="52768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_00002 Washington at Princ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67" y="0"/>
            <a:ext cx="42994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ton Crossing the Delaware by Leut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725"/>
            <a:ext cx="9144000" cy="529455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- (Gilbert Stuart - 179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42" y="0"/>
            <a:ext cx="53509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Documents and Settings\Owner.YOUR-0944CBA8B9\My Documents\American Political and Social History I fall 06\American History fall 06 images Colonies to Constitution\TrumBunkerHillDeathWar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3075"/>
            <a:ext cx="914400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Documents and Settings\Owner.YOUR-0944CBA8B9\My Documents\American Political and Social History I fall 06\American History fall 06 images Colonies to Constitution\Death-wol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7325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Owner.YOUR-0944CBA8B9\My Documents\J\Trumbull Priam returniong to his family with the dead body of Hector 17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9563"/>
            <a:ext cx="91440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eclaration of Independence - (John Trumbull - 1787-18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739"/>
            <a:ext cx="9144000" cy="6118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rge Washington - Gilbert Stuart after 17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73" y="533400"/>
            <a:ext cx="4684427" cy="5715000"/>
          </a:xfrm>
          <a:prstGeom prst="rect">
            <a:avLst/>
          </a:prstGeom>
        </p:spPr>
      </p:pic>
      <p:pic>
        <p:nvPicPr>
          <p:cNvPr id="2" name="Picture 1" descr="George Washington(The Constable-Hamilton Portrait) - (Gilbert Stuart - 179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3400"/>
            <a:ext cx="4472879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American Political and Social History I fall 06\American History fall 06 images 17th century\Pocahontas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35845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pocahontas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5213" y="0"/>
            <a:ext cx="5538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(The Landsdowne Portrait) - (Gilbert Stuart - 1796-179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31" y="1"/>
            <a:ext cx="43135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American Political and Social History I fall 06\American History fall 06 images Colonies to Constitution\00000050 john ad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2941638" cy="3876675"/>
          </a:xfrm>
          <a:prstGeom prst="rect">
            <a:avLst/>
          </a:prstGeom>
          <a:noFill/>
        </p:spPr>
      </p:pic>
      <p:pic>
        <p:nvPicPr>
          <p:cNvPr id="74755" name="Picture 3" descr="C:\Documents and Settings\Owner.YOUR-0944CBA8B9\My Documents\American Political and Social History I fall 06\American History fall 06 images Colonies to Constitution\hamilton by trumb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8200" y="1524000"/>
            <a:ext cx="3225800" cy="3886200"/>
          </a:xfrm>
          <a:prstGeom prst="rect">
            <a:avLst/>
          </a:prstGeom>
          <a:noFill/>
        </p:spPr>
      </p:pic>
      <p:pic>
        <p:nvPicPr>
          <p:cNvPr id="74756" name="Picture 4" descr="C:\Documents and Settings\Owner.YOUR-0944CBA8B9\My Documents\American Political and Social History I fall 06\American History fall 06 images Colonies to Constitution\kids8 lansdow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143000"/>
            <a:ext cx="29210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American Political and Social History I fall 06\American History fall 06 images Colonies to Constitution\Thomas-Jeffer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371600"/>
            <a:ext cx="3259138" cy="4419600"/>
          </a:xfrm>
          <a:prstGeom prst="rect">
            <a:avLst/>
          </a:prstGeom>
          <a:noFill/>
        </p:spPr>
      </p:pic>
      <p:pic>
        <p:nvPicPr>
          <p:cNvPr id="76803" name="Picture 3" descr="C:\Documents and Settings\Owner.YOUR-0944CBA8B9\My Documents\American Political and Social History I fall 06\American History fall 06 images Colonies to Constitution\madison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3005138" cy="4419600"/>
          </a:xfrm>
          <a:prstGeom prst="rect">
            <a:avLst/>
          </a:prstGeom>
          <a:noFill/>
        </p:spPr>
      </p:pic>
      <p:pic>
        <p:nvPicPr>
          <p:cNvPr id="76804" name="Picture 4" descr="C:\Documents and Settings\Owner.YOUR-0944CBA8B9\My Documents\American Political and Social History I fall 06\American History fall 06 images Colonies to Constitution\jm5 monro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7613" y="1371600"/>
            <a:ext cx="2846387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Owner.YOUR-0944CBA8B9\My Documents\American Political and Social History I fall 06\American History fall 06 images Colonies to Constitution\ElectoralCollege179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975"/>
            <a:ext cx="7239000" cy="682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hn Adams - (Gilbert Stuart - circa 1800-18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55" y="1"/>
            <a:ext cx="56986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Documents and Settings\Owner.YOUR-0944CBA8B9\My Documents\American Political and Social History I fall 06\American History fall 06 images Colonies to Constitution\first ban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6757" cy="35687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First Bank of the U.S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099433"/>
            <a:ext cx="5486400" cy="3758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rch2ndbankpa latro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0"/>
            <a:ext cx="88053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-Night latrobe baltim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5846" y="0"/>
            <a:ext cx="68923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0 richmond.jpg"/>
          <p:cNvPicPr>
            <a:picLocks noChangeAspect="1"/>
          </p:cNvPicPr>
          <p:nvPr/>
        </p:nvPicPr>
        <p:blipFill>
          <a:blip r:embed="rId2"/>
          <a:srcRect l="1893" t="2222" r="1893" b="2222"/>
          <a:stretch>
            <a:fillRect/>
          </a:stretch>
        </p:blipFill>
        <p:spPr>
          <a:xfrm>
            <a:off x="4953000" y="1295400"/>
            <a:ext cx="4191000" cy="4191000"/>
          </a:xfrm>
          <a:prstGeom prst="rect">
            <a:avLst/>
          </a:prstGeom>
        </p:spPr>
      </p:pic>
      <p:pic>
        <p:nvPicPr>
          <p:cNvPr id="4" name="Picture 3" descr="vc98 richmo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4917782" cy="3657600"/>
          </a:xfrm>
          <a:prstGeom prst="rect">
            <a:avLst/>
          </a:prstGeom>
        </p:spPr>
      </p:pic>
      <p:pic>
        <p:nvPicPr>
          <p:cNvPr id="5" name="Picture 4" descr="%7BE75682D6-2169-467C-AD65-133BF14772E1%7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Documents and Settings\Owner.YOUR-0944CBA8B9\My Documents\American Political and Social History I fall 06\American History fall 06 images nineteenth century\Temple_Maison_Car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8950"/>
            <a:ext cx="9144000" cy="588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70221_hr Baptism of Pocahont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Documents and Settings\Owner.YOUR-0944CBA8B9\My Documents\FORUM Spring 06\L'Enfant Washington pl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Documents and Settings\Owner.YOUR-0944CBA8B9\My Documents\FORUM Spring 06\Latrobe plan of Capit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9088"/>
            <a:ext cx="9144000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Documents and Settings\Owner.YOUR-0944CBA8B9\My Documents\FORUM Spring 06\Capitol%20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ssachusetts_State_House_2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7820"/>
            <a:ext cx="9144000" cy="5542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Owner.YOUR-0944CBA8B9\My Documents\American Political and Social History I fall 06\American History fall 06 images Colonies to Constitution\Ho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1988"/>
            <a:ext cx="9144000" cy="5532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Owner.YOUR-0944CBA8B9\My Documents\American Political and Social History I fall 06\American History fall 06 images Colonies to Constitution\LeinsterHouse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Owner.YOUR-0944CBA8B9\My Documents\American Political and Social History I fall 06\American History fall 06 images Colonies to Constitution\0000009b White House first photograp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9144000" cy="696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5153101073300 drayton 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9" y="0"/>
            <a:ext cx="86213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7152611071560 drayton h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810000" cy="3858228"/>
          </a:xfrm>
          <a:prstGeom prst="rect">
            <a:avLst/>
          </a:prstGeom>
        </p:spPr>
      </p:pic>
      <p:pic>
        <p:nvPicPr>
          <p:cNvPr id="3" name="Picture 2" descr="2416162611071560 drayton h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094" y="3886200"/>
            <a:ext cx="3828906" cy="2971800"/>
          </a:xfrm>
          <a:prstGeom prst="rect">
            <a:avLst/>
          </a:prstGeom>
        </p:spPr>
      </p:pic>
      <p:pic>
        <p:nvPicPr>
          <p:cNvPr id="4" name="Picture 3" descr="4720152611071560 drayton h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459" y="0"/>
            <a:ext cx="4763541" cy="3632200"/>
          </a:xfrm>
          <a:prstGeom prst="rect">
            <a:avLst/>
          </a:prstGeom>
        </p:spPr>
      </p:pic>
      <p:pic>
        <p:nvPicPr>
          <p:cNvPr id="5" name="Picture 4" descr="Interior Drayton Hall.jpg"/>
          <p:cNvPicPr>
            <a:picLocks noChangeAspect="1"/>
          </p:cNvPicPr>
          <p:nvPr/>
        </p:nvPicPr>
        <p:blipFill>
          <a:blip r:embed="rId5"/>
          <a:srcRect r="1574" b="1220"/>
          <a:stretch>
            <a:fillRect/>
          </a:stretch>
        </p:blipFill>
        <p:spPr>
          <a:xfrm>
            <a:off x="5181600" y="3200400"/>
            <a:ext cx="3059289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ngfellow Cambridge Massachusetts 1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486150"/>
            <a:ext cx="4495800" cy="3371850"/>
          </a:xfrm>
          <a:prstGeom prst="rect">
            <a:avLst/>
          </a:prstGeom>
        </p:spPr>
      </p:pic>
      <p:pic>
        <p:nvPicPr>
          <p:cNvPr id="4" name="Picture 3" descr="Shirley Charles City County Virgin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81400"/>
            <a:ext cx="4891985" cy="3124200"/>
          </a:xfrm>
          <a:prstGeom prst="rect">
            <a:avLst/>
          </a:prstGeom>
        </p:spPr>
      </p:pic>
      <p:pic>
        <p:nvPicPr>
          <p:cNvPr id="5" name="Picture 4" descr="Isaac Royall House Medfo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"/>
            <a:ext cx="4876800" cy="3686728"/>
          </a:xfrm>
          <a:prstGeom prst="rect">
            <a:avLst/>
          </a:prstGeom>
        </p:spPr>
      </p:pic>
      <p:pic>
        <p:nvPicPr>
          <p:cNvPr id="3" name="Picture 2" descr="Westover 1730 Charles City County Virgin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490375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American Political and Social History I fall 06\American History fall 06 images 17th century\Drying tobac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Honduras_35_siz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76200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drying tobacco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nds Meeting House 1700 Newport Rhode Isl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5259294" cy="3048000"/>
          </a:xfrm>
          <a:prstGeom prst="rect">
            <a:avLst/>
          </a:prstGeom>
        </p:spPr>
      </p:pic>
      <p:pic>
        <p:nvPicPr>
          <p:cNvPr id="4" name="Picture 3" descr="Trinity Church 1726 from Queen Anne Park Newport Rhode Is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2209800" cy="3000963"/>
          </a:xfrm>
          <a:prstGeom prst="rect">
            <a:avLst/>
          </a:prstGeom>
        </p:spPr>
      </p:pic>
      <p:pic>
        <p:nvPicPr>
          <p:cNvPr id="5" name="Picture 4" descr="OldShipMeetingHouse1681Hingham_MA_NorthandWestsides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429000"/>
            <a:ext cx="3429000" cy="2914650"/>
          </a:xfrm>
          <a:prstGeom prst="rect">
            <a:avLst/>
          </a:prstGeom>
        </p:spPr>
      </p:pic>
      <p:pic>
        <p:nvPicPr>
          <p:cNvPr id="3" name="Picture 2" descr="Christ Church (Old North, 1723-1724).jpg"/>
          <p:cNvPicPr>
            <a:picLocks noChangeAspect="1"/>
          </p:cNvPicPr>
          <p:nvPr/>
        </p:nvPicPr>
        <p:blipFill>
          <a:blip r:embed="rId5"/>
          <a:srcRect l="1667" t="2222" r="3333" b="3333"/>
          <a:stretch>
            <a:fillRect/>
          </a:stretch>
        </p:blipFill>
        <p:spPr>
          <a:xfrm>
            <a:off x="5260488" y="0"/>
            <a:ext cx="3883511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ends Meeting House Dover, NH 1768.jpg"/>
          <p:cNvPicPr>
            <a:picLocks noChangeAspect="1"/>
          </p:cNvPicPr>
          <p:nvPr/>
        </p:nvPicPr>
        <p:blipFill>
          <a:blip r:embed="rId2"/>
          <a:srcRect l="5000" t="2500" r="26667" b="12500"/>
          <a:stretch>
            <a:fillRect/>
          </a:stretch>
        </p:blipFill>
        <p:spPr>
          <a:xfrm>
            <a:off x="224120" y="1"/>
            <a:ext cx="4043080" cy="3352799"/>
          </a:xfrm>
          <a:prstGeom prst="rect">
            <a:avLst/>
          </a:prstGeom>
        </p:spPr>
      </p:pic>
      <p:pic>
        <p:nvPicPr>
          <p:cNvPr id="3" name="Picture 2" descr="Rocky Hill Meeting House 1785 Amesbury, MA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43494"/>
            <a:ext cx="4800600" cy="3033106"/>
          </a:xfrm>
          <a:prstGeom prst="rect">
            <a:avLst/>
          </a:prstGeom>
        </p:spPr>
      </p:pic>
      <p:pic>
        <p:nvPicPr>
          <p:cNvPr id="4" name="Picture 3" descr="Sandown Meeting House 1774 Sandown, NH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1874"/>
            <a:ext cx="4419600" cy="3636125"/>
          </a:xfrm>
          <a:prstGeom prst="rect">
            <a:avLst/>
          </a:prstGeom>
        </p:spPr>
      </p:pic>
      <p:pic>
        <p:nvPicPr>
          <p:cNvPr id="6" name="Picture 5" descr="Meeting House - Sandown, NH 1773-74 interior.jpg"/>
          <p:cNvPicPr>
            <a:picLocks noChangeAspect="1"/>
          </p:cNvPicPr>
          <p:nvPr/>
        </p:nvPicPr>
        <p:blipFill>
          <a:blip r:embed="rId5"/>
          <a:srcRect l="2500" t="1250" r="1667" b="1250"/>
          <a:stretch>
            <a:fillRect/>
          </a:stretch>
        </p:blipFill>
        <p:spPr>
          <a:xfrm>
            <a:off x="4313114" y="3429000"/>
            <a:ext cx="4830885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Smoking by Adriaen Brouwer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394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The Smokers by Adriaen Brouwer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438650" y="457200"/>
            <a:ext cx="47053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Owner.YOUR-0944CBA8B9\My Documents\American Political and Social History I fall 06\American History fall 06 images 17th century\Indenture con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76200"/>
            <a:ext cx="48101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ave_paintin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0292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 descr="C:\Documents and Settings\Owner.YOUR-0944CBA8B9\My Documents\HIS 130 spring 07\cave_painting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581400"/>
            <a:ext cx="48053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American Political and Social History I fall 06\American History fall 06 images 17th century\1619 Dutch Man o' War Sla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1738" y="-47625"/>
            <a:ext cx="420052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American Political and Social History I fall 06\American History fall 06 images 17th century\Planter's ca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9144000" cy="68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Owner.YOUR-0944CBA8B9\My Documents\American Political and Social History I fall 06\American History fall 06 images 17th century\carte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19063"/>
            <a:ext cx="5257800" cy="6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Robert King Carter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3873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Owner.YOUR-0944CBA8B9\My Documents\American Political and Social History I fall 06\American History fall 06 images 17th century\Slave ca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arter ho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Documents and Settings\Owner.YOUR-0944CBA8B9\My Documents\American Political and Social History I fall 06\American History fall 06 images 17th century\Adam Thoroughgood House 16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0" y="609600"/>
            <a:ext cx="39687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American Political and Social History I fall 06\American History fall 06 images 17th century\house_of_burgess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875"/>
            <a:ext cx="86106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American Political and Social History I fall 06\American History fall 06 images 17th century\1622_massacre_jamestown_de_B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9144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120-4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0"/>
            <a:ext cx="879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American Political and Social History I fall 06\American History fall 06 images 17th century\mayfl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4363" y="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mayflower2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2017_lar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3400"/>
            <a:ext cx="386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70224_hr Embarkation of the Pilgrim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63"/>
            <a:ext cx="91440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J\Stonehen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American Political and Social History I fall 06\American History fall 06 images 17th century\Plymouth aer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66863"/>
            <a:ext cx="9144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2013_lar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2027_lar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2029_lar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66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plimouth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276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Puritan famil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0"/>
            <a:ext cx="4953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puritan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3700" y="3962400"/>
            <a:ext cx="4940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John Winthrop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41259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American Political and Social History I fall 06\American History fall 06 images 17th century\map of Puritan New Eng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19050"/>
            <a:ext cx="77724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American Political and Social History I fall 06\American History fall 06 images 17th century\Drying cod.jpg"/>
          <p:cNvPicPr>
            <a:picLocks noChangeAspect="1" noChangeArrowheads="1"/>
          </p:cNvPicPr>
          <p:nvPr/>
        </p:nvPicPr>
        <p:blipFill>
          <a:blip r:embed="rId2"/>
          <a:srcRect b="8095"/>
          <a:stretch>
            <a:fillRect/>
          </a:stretch>
        </p:blipFill>
        <p:spPr bwMode="auto">
          <a:xfrm>
            <a:off x="0" y="609600"/>
            <a:ext cx="91440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American Political and Social History I fall 06\American History fall 06 images 17th century\CapeCodAeria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American Political and Social History I fall 06\American History fall 06 images 17th century\Increase_Mather.jpg"/>
          <p:cNvPicPr>
            <a:picLocks noChangeAspect="1" noChangeArrowheads="1"/>
          </p:cNvPicPr>
          <p:nvPr/>
        </p:nvPicPr>
        <p:blipFill>
          <a:blip r:embed="rId2"/>
          <a:srcRect l="1894" t="2222" r="5548" b="4445"/>
          <a:stretch>
            <a:fillRect/>
          </a:stretch>
        </p:blipFill>
        <p:spPr bwMode="auto">
          <a:xfrm>
            <a:off x="1905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elham_web cotton math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American Political and Social History I fall 06\American History fall 06 images 17th century\Witchcraft by Cotton Math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6200" y="0"/>
            <a:ext cx="3913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American Political and Social History I fall 06\American History fall 06 images 17th century\Young witch Jan van de Velde II 16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195638"/>
            <a:ext cx="51816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C:\Documents and Settings\Owner.YOUR-0944CBA8B9\My Documents\American Political and Social History I fall 06\American History fall 06 images 17th century\witchcraft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4840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nam_poseido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17th century\Magicians ca.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6482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C:\Documents and Settings\Owner.YOUR-0944CBA8B9\My Documents\American Political and Social History I fall 06\American History fall 06 images 17th century\witchcraft ca.1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71550"/>
            <a:ext cx="44958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17th century\Nicholas Remy's treatise 16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47799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2" descr="C:\Documents and Settings\Owner.YOUR-0944CBA8B9\My Documents\American Political and Social History I fall 06\American History fall 06 images 17th century\Witch's kitchen Frans Franken 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1905000"/>
            <a:ext cx="43291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American Political and Social History I fall 06\American History fall 06 images 17th century\mapofsalem16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ouse_of_the_Seven_Gables_(front_angle)_-_Salem,_Massachuset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Owner.YOUR-0944CBA8B9\My Documents\American Political and Social History I fall 06\American History fall 06 images 17th century\mattwitc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25"/>
            <a:ext cx="9144000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Owner.YOUR-0944CBA8B9\My Documents\American Political and Social History I fall 06\American History fall 06 images 17th century\noblemarty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4618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C:\Documents and Settings\Owner.YOUR-0944CBA8B9\My Documents\American Political and Social History I fall 06\American History fall 06 images 17th century\hibbin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613" y="0"/>
            <a:ext cx="3760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Salem hous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291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 descr="Eleazor Arnold house 1687 fro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0"/>
            <a:ext cx="508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 descr="Clemence Irons House 1691 Johnston RI.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260850"/>
            <a:ext cx="38862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William Boardman House 16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2325" y="0"/>
            <a:ext cx="57816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2" descr="Dutch stockade saltbo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60688"/>
            <a:ext cx="4876800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Stanley Whitman House16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75" y="0"/>
            <a:ext cx="53816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 descr="Whipple House 16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56388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Boardman House 168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572000"/>
            <a:ext cx="3492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Capen House 168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7512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Henry Whitfield House c 1639 Guilford, CT.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16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" descr="Henry%20Whitfield%20Hou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5052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133-3333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Old Ship Meeting House 1681 Hingham, MA. North and West s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2920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2" descr="newptch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73163"/>
            <a:ext cx="411480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17th century\puritan_fami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13"/>
            <a:ext cx="91440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American Political and Social History I fall 06\American History fall 06 images 17th century\puritan_woman_old.jpg"/>
          <p:cNvPicPr>
            <a:picLocks noChangeAspect="1" noChangeArrowheads="1"/>
          </p:cNvPicPr>
          <p:nvPr/>
        </p:nvPicPr>
        <p:blipFill>
          <a:blip r:embed="rId2"/>
          <a:srcRect l="3108" b="2222"/>
          <a:stretch>
            <a:fillRect/>
          </a:stretch>
        </p:blipFill>
        <p:spPr bwMode="auto">
          <a:xfrm>
            <a:off x="1939925" y="0"/>
            <a:ext cx="531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American Political and Social History I fall 06\American History fall 06 images 17th century\europe_1700.jpg"/>
          <p:cNvPicPr>
            <a:picLocks noChangeAspect="1" noChangeArrowheads="1"/>
          </p:cNvPicPr>
          <p:nvPr/>
        </p:nvPicPr>
        <p:blipFill>
          <a:blip r:embed="rId2"/>
          <a:srcRect b="11607"/>
          <a:stretch>
            <a:fillRect/>
          </a:stretch>
        </p:blipFill>
        <p:spPr bwMode="auto">
          <a:xfrm>
            <a:off x="-19050" y="166688"/>
            <a:ext cx="916305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American Political and Social History I fall 06\American History fall 06 images 17th century\Peace of Westphalia The_Ratification_of_the_Treaty_of_Munster_Gerard_Terborch_1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978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Samuel Champlai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529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" descr="New France.bmp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692525" y="3048000"/>
            <a:ext cx="54514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3" descr="Champlain's New France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0"/>
            <a:ext cx="38100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Coronelli 1688 New France.gif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1148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4" descr="Robert de la Sal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4108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5" descr="America claimed by France Moll 17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124200"/>
            <a:ext cx="624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6" descr="la-salle-map-1500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0"/>
            <a:ext cx="30749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Owner.YOUR-0944CBA8B9\My Documents\American Political and Social History I fall 06\American History fall 06 images 17th century\Seven_United_Netherlands_Janssonius_1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"/>
            <a:ext cx="91440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Owner.YOUR-0944CBA8B9\My Documents\FORUM Spring 06\Used\Freak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0"/>
            <a:ext cx="58562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American Art spring 07 Empire State College\John_freake_16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3225" y="0"/>
            <a:ext cx="5799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116-1613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American Art spring 07 Empire State College\John Smith self portra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8413" y="0"/>
            <a:ext cx="660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American Art spring 07 Empire State College\Anonymous works\Catalyntje Post 17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9488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Owner.YOUR-0944CBA8B9\My Documents\American Art spring 07 Empire State College\Anonymous works\Young Woman with a Butterfly 17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5963" y="0"/>
            <a:ext cx="5170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Owner.YOUR-0944CBA8B9\My Documents\American Art spring 07 Empire State College\Anonymous works\Jonathan Bentham 1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0"/>
            <a:ext cx="536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American Art spring 07 Empire State College\Anonymous works\Boy in Blue Coat 17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0150"/>
            <a:ext cx="30861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C:\Documents and Settings\Owner.YOUR-0944CBA8B9\My Documents\American Art spring 07 Empire State College\Anonymous works\J.M. Stolle 1734-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8588" y="1200150"/>
            <a:ext cx="38068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C:\Documents and Settings\Owner.YOUR-0944CBA8B9\My Documents\American Art spring 07 Empire State College\Anonymous works\Boy of the Beekman Family 17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700" y="1200150"/>
            <a:ext cx="35433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FORUM Spring 06\Used\anne_pollard.gif"/>
          <p:cNvPicPr>
            <a:picLocks noChangeAspect="1" noChangeArrowheads="1"/>
          </p:cNvPicPr>
          <p:nvPr/>
        </p:nvPicPr>
        <p:blipFill>
          <a:blip r:embed="rId2"/>
          <a:srcRect l="6863" t="6596" r="5556" b="9556"/>
          <a:stretch>
            <a:fillRect/>
          </a:stretch>
        </p:blipFill>
        <p:spPr bwMode="auto">
          <a:xfrm>
            <a:off x="1905000" y="-5687"/>
            <a:ext cx="5410200" cy="6863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Owner.YOUR-0944CBA8B9\My Documents\American Political and Social History I fall 06\American History fall 06 images Colonies to Constitution\King's Dominions Moll 1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421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Owner.YOUR-0944CBA8B9\My Documents\American Political and Social History I fall 06\American History fall 06 images Colonies to Constitution\British and American plantations Bowen 17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113"/>
            <a:ext cx="86868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American Political and Social History I fall 06\American History fall 06 images Colonies to Constitution\Florida Lotter 17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248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Owner.YOUR-0944CBA8B9\My Documents\American Political and Social History I fall 06\American History fall 06 images Colonies to Constitution\Louisiane Delisle17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413"/>
            <a:ext cx="9144000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116-1640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Owner.YOUR-0944CBA8B9\My Documents\American Political and Social History I fall 06\American History fall 06 images Colonies to Constitution\Mississippi Homann 1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80772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Owner.YOUR-0944CBA8B9\My Documents\American Political and Social History I fall 06\American History fall 06 images Colonies to Constitution\West Indies Bowen 1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3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American Political and Social History I fall 06\American History fall 06 images Colonies to Constitution\an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1325" y="0"/>
            <a:ext cx="4892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105_queen_an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79153" cy="6860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Owner.YOUR-0944CBA8B9\My Documents\American Political and Social History I fall 06\American History fall 06 images Colonies to Constitution\george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189_georg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942"/>
            <a:ext cx="4343400" cy="628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Owner.YOUR-0944CBA8B9\My Documents\American Political and Social History I fall 06\American History fall 06 images Colonies to Constitution\george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5137" y="0"/>
            <a:ext cx="4868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2_229_geor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0"/>
            <a:ext cx="42816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American Political and Social History I fall 06\American History fall 06 images Colonies to Constitution\whitfieldpreach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4058590"/>
          </a:xfrm>
          <a:prstGeom prst="rect">
            <a:avLst/>
          </a:prstGeom>
          <a:noFill/>
        </p:spPr>
      </p:pic>
      <p:pic>
        <p:nvPicPr>
          <p:cNvPr id="3" name="Picture 2" descr="1361PH_Bx25_F17_It_4930-Sm george whitfie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2635910" cy="3581399"/>
          </a:xfrm>
          <a:prstGeom prst="rect">
            <a:avLst/>
          </a:prstGeom>
        </p:spPr>
      </p:pic>
      <p:pic>
        <p:nvPicPr>
          <p:cNvPr id="4" name="Picture 3" descr="edwar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568700"/>
            <a:ext cx="2819400" cy="3289300"/>
          </a:xfrm>
          <a:prstGeom prst="rect">
            <a:avLst/>
          </a:prstGeom>
        </p:spPr>
      </p:pic>
      <p:pic>
        <p:nvPicPr>
          <p:cNvPr id="5" name="Picture 2" descr="C:\Documents and Settings\Owner.YOUR-0944CBA8B9\My Documents\American Political and Social History I fall 06\American History fall 06 images Colonies to Constitution\Sinnersinethehandsofanang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1" y="304800"/>
            <a:ext cx="3733800" cy="6300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C:\Documents and Settings\Owner.YOUR-0944CBA8B9\My Documents\American Political and Social History I fall 06\American History fall 06 images Colonies to Constitution\Fitzhugh family house Tidewater Virginia 1735-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463"/>
            <a:ext cx="8382000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American Political and Social History I fall 06\American History fall 06 images Colonies to Constitution\Plate 1739-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20638"/>
            <a:ext cx="7315200" cy="689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American Political and Social History I fall 06\American History fall 06 images Colonies to Constitution\Dinner tea coffee service 1785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8" y="0"/>
            <a:ext cx="580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American Political and Social History I fall 06\American History fall 06 images Colonies to Constitution\Punchbowl 1786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864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Covered punchbowl with platter 17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4803" y="2789238"/>
            <a:ext cx="5019197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Documents and Settings\Owner.YOUR-0944CBA8B9\My Documents\American Art spring 07 Empire State College\gargoyle sacre co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0"/>
            <a:ext cx="48768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C:\Documents and Settings\Owner.YOUR-0944CBA8B9\My Documents\American Art spring 07 Empire State College\gargoyle san chappel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638550"/>
            <a:ext cx="4953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 descr="C:\Documents and Settings\Owner.YOUR-0944CBA8B9\My Documents\American Art spring 07 Empire State College\gargoyle_miller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910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7" descr="C:\Documents and Settings\Owner.YOUR-0944CBA8B9\My Documents\American Art spring 07 Empire State College\notredame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48138"/>
            <a:ext cx="38036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American Political and Social History I fall 06\American History fall 06 images Colonies to Constitution\Tea and coffee service 1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152" y="1493837"/>
            <a:ext cx="7247848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C:\Documents and Settings\Owner.YOUR-0944CBA8B9\My Documents\American Political and Social History I fall 06\American History fall 06 images Colonies to Constitution\Teapot 1745-55 Josiah Aust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21434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Documents and Settings\Owner.YOUR-0944CBA8B9\My Documents\American Political and Social History I fall 06\American History fall 06 images Colonies to Constitution\Drop leaf table 1756 John Townse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07217"/>
            <a:ext cx="4648200" cy="415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Tea table Mahogany 1765-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495800" cy="468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Colonies to Constitution\Taperstick 1700-17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Looking glass 1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87" y="0"/>
            <a:ext cx="383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Owner.YOUR-0944CBA8B9\My Documents\American Political and Social History I fall 06\American History fall 06 images Colonies to Constitution\Rattle whistle bells Nicholas Roosevelt 1755-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649662"/>
            <a:ext cx="3769982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Colonies to Constitution\Bureau table John Townsend 17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19200"/>
            <a:ext cx="491066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High chest of drawers 1762-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0"/>
            <a:ext cx="4384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Owner.YOUR-0944CBA8B9\My Documents\American Political and Social History I fall 06\American History fall 06 images Colonies to Constitution\Commode French 1710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4763"/>
            <a:ext cx="8839200" cy="686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Owner.YOUR-0944CBA8B9\My Documents\American Political and Social History I fall 06\American History fall 06 images Colonies to Constitution\Cabinet makers book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763"/>
            <a:ext cx="81534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Owner.YOUR-0944CBA8B9\My Documents\American Political and Social History I fall 06\American History fall 06 images Colonies to Constitution\Chair makers bo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50"/>
            <a:ext cx="9144000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Owner.YOUR-0944CBA8B9\My Documents\American Political and Social History I fall 06\American History fall 06 images Colonies to Constitution\Side chair 1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57200"/>
            <a:ext cx="4648200" cy="600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Armchair 1765-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475" y="0"/>
            <a:ext cx="445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Owner.YOUR-0944CBA8B9\My Documents\American Political and Social History I fall 06\American History fall 06 images Colonies to Constitution\Settee 1760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9525"/>
            <a:ext cx="73152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binInteri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200400"/>
            <a:ext cx="2743200" cy="3657600"/>
          </a:xfrm>
          <a:prstGeom prst="rect">
            <a:avLst/>
          </a:prstGeom>
        </p:spPr>
      </p:pic>
      <p:pic>
        <p:nvPicPr>
          <p:cNvPr id="4" name="Picture 3" descr="HouseInterior colon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62400" cy="2971800"/>
          </a:xfrm>
          <a:prstGeom prst="rect">
            <a:avLst/>
          </a:prstGeom>
        </p:spPr>
      </p:pic>
      <p:pic>
        <p:nvPicPr>
          <p:cNvPr id="67586" name="Picture 1026" descr="C:\Documents and Settings\Owner.YOUR-0944CBA8B9\My Documents\American Political and Social History I fall 06\American History fall 06 images Colonies to Constitution\Colonies to Constitution used\026%20planters%20cabin%20interi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0"/>
            <a:ext cx="5334000" cy="324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onner-prairie-log-cabin-interi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45618"/>
            <a:ext cx="5867400" cy="3912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Munster map in 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0"/>
            <a:ext cx="876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Owner.YOUR-0944CBA8B9\My Documents\American Political and Social History I fall 06\American History fall 06 images Colonies to Constitution\Celestial globe with clockwork 1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Colonies to Constitution\Cabinet of Curiosit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194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421 cabinet of curiosit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78" y="0"/>
            <a:ext cx="4856922" cy="3733800"/>
          </a:xfrm>
          <a:prstGeom prst="rect">
            <a:avLst/>
          </a:prstGeom>
        </p:spPr>
      </p:pic>
      <p:pic>
        <p:nvPicPr>
          <p:cNvPr id="4" name="Picture 3" descr="bk-nm-7325 cabinet of curiosit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628780"/>
            <a:ext cx="3886200" cy="3229220"/>
          </a:xfrm>
          <a:prstGeom prst="rect">
            <a:avLst/>
          </a:prstGeom>
        </p:spPr>
      </p:pic>
      <p:pic>
        <p:nvPicPr>
          <p:cNvPr id="5" name="Picture 4" descr="bk-nm-5671 cabinet of curiositi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657600"/>
            <a:ext cx="32004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ida_fig01a cabinets turned into muse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3" y="0"/>
            <a:ext cx="76345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American Political and Social History I fall 06\American History fall 06 images Colonies to Constitution\SpinningWhe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Owner.YOUR-0944CBA8B9\My Documents\American Political and Social History I fall 06\American History fall 06 images Colonies to Constitution\Hand l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American Political and Social History I fall 06\American History fall 06 images Colonies to Constitution\Butter chu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465"/>
            <a:ext cx="4514921" cy="602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Nellis%20Churn-2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81000"/>
            <a:ext cx="451485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nial products and trad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894"/>
            <a:ext cx="9144000" cy="6252211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n years war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63" y="1"/>
            <a:ext cx="86128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Owner.YOUR-0944CBA8B9\My Documents\American Political and Social History I fall 06\American History fall 06 images Colonies to Constitution\Land ceded to Brit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88"/>
            <a:ext cx="83058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wner.YOUR-0944CBA8B9\My Documents\American Political and Social History I fall 06\American History fall 06 images Colonies to Constitution\Johnson Hall 1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4267200"/>
          </a:xfrm>
          <a:prstGeom prst="rect">
            <a:avLst/>
          </a:prstGeom>
          <a:noFill/>
        </p:spPr>
      </p:pic>
      <p:pic>
        <p:nvPicPr>
          <p:cNvPr id="3" name="Picture 2" descr="Johnson hal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183959"/>
            <a:ext cx="4953000" cy="3674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0</Words>
  <Application>Microsoft Office PowerPoint</Application>
  <PresentationFormat>On-screen Show (4:3)</PresentationFormat>
  <Paragraphs>0</Paragraphs>
  <Slides>171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7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10</cp:revision>
  <dcterms:created xsi:type="dcterms:W3CDTF">2007-09-09T16:08:53Z</dcterms:created>
  <dcterms:modified xsi:type="dcterms:W3CDTF">2008-01-05T17:19:08Z</dcterms:modified>
</cp:coreProperties>
</file>